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13"/>
  </p:notesMasterIdLst>
  <p:handoutMasterIdLst>
    <p:handoutMasterId r:id="rId14"/>
  </p:handoutMasterIdLst>
  <p:sldIdLst>
    <p:sldId id="603" r:id="rId8"/>
    <p:sldId id="2340" r:id="rId9"/>
    <p:sldId id="739" r:id="rId10"/>
    <p:sldId id="2578" r:id="rId11"/>
    <p:sldId id="582" r:id="rId1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2024/3/18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8E2B367-15FE-4440-9F58-FE0ED684F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3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数据处理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向量数据库架构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r>
              <a:rPr lang="zh-CN" altLang="en-US" sz="2400" dirty="0">
                <a:latin typeface="Gill Sans MT" panose="020B0502020104020203" pitchFamily="34" charset="0"/>
              </a:rPr>
              <a:t>业界常用分布式加速库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r>
              <a:rPr lang="en-US" altLang="zh-CN" sz="2400" dirty="0">
                <a:latin typeface="Gill Sans MT" panose="020B0502020104020203" pitchFamily="34" charset="0"/>
              </a:rPr>
              <a:t>Zero</a:t>
            </a:r>
            <a:r>
              <a:rPr lang="zh-CN" altLang="en-US" sz="2400" dirty="0">
                <a:latin typeface="Gill Sans MT" panose="020B0502020104020203" pitchFamily="34" charset="0"/>
              </a:rPr>
              <a:t>系列并行特性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r>
              <a:rPr lang="en-US" altLang="zh-CN" sz="2400" dirty="0">
                <a:latin typeface="Gill Sans MT" panose="020B0502020104020203" pitchFamily="34" charset="0"/>
              </a:rPr>
              <a:t>PTD</a:t>
            </a:r>
            <a:r>
              <a:rPr lang="zh-CN" altLang="en-US" sz="2400" dirty="0">
                <a:latin typeface="Gill Sans MT" panose="020B0502020104020203" pitchFamily="34" charset="0"/>
              </a:rPr>
              <a:t>并行特性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的昇腾迁移：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Megatron-LM</a:t>
            </a:r>
            <a:r>
              <a:rPr lang="zh-CN" altLang="en-US" sz="2400" b="1" dirty="0">
                <a:latin typeface="Gill Sans MT" panose="020B0502020104020203" pitchFamily="34" charset="0"/>
              </a:rPr>
              <a:t> 的昇腾迁移：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 err="1">
                <a:latin typeface="Gill Sans MT" panose="020B0502020104020203" pitchFamily="34" charset="0"/>
              </a:rPr>
              <a:t>AscendSpeed</a:t>
            </a:r>
            <a:r>
              <a:rPr lang="zh-CN" altLang="en-US" sz="2400" b="1" dirty="0">
                <a:latin typeface="Gill Sans MT" panose="020B0502020104020203" pitchFamily="34" charset="0"/>
              </a:rPr>
              <a:t> 前移 </a:t>
            </a:r>
            <a:r>
              <a:rPr lang="en-US" altLang="zh-CN" sz="2400" b="1" dirty="0">
                <a:latin typeface="Gill Sans MT" panose="020B0502020104020203" pitchFamily="34" charset="0"/>
              </a:rPr>
              <a:t>Qwen</a:t>
            </a:r>
            <a:r>
              <a:rPr lang="zh-CN" altLang="en-US" sz="2400" b="1" dirty="0">
                <a:latin typeface="Gill Sans MT" panose="020B0502020104020203" pitchFamily="34" charset="0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</a:rPr>
              <a:t>72B</a:t>
            </a:r>
            <a:r>
              <a:rPr lang="zh-CN" altLang="en-US" sz="2400" b="1">
                <a:latin typeface="Gill Sans MT" panose="020B0502020104020203" pitchFamily="34" charset="0"/>
              </a:rPr>
              <a:t>：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F14968-8C3A-7546-85FC-ECC61307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B5A996-3989-8640-92A1-0890ADB37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332333"/>
            <a:ext cx="6663559" cy="50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9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30271</TotalTime>
  <Words>191</Words>
  <Application>Microsoft Macintosh PowerPoint</Application>
  <PresentationFormat>自定义</PresentationFormat>
  <Paragraphs>59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</vt:i4>
      </vt:variant>
    </vt:vector>
  </HeadingPairs>
  <TitlesOfParts>
    <vt:vector size="20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数据处理之向量数据库</vt:lpstr>
      <vt:lpstr>大模型系列 – 数据处理之向量数据库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9873</cp:revision>
  <cp:lastPrinted>2023-09-08T09:14:01Z</cp:lastPrinted>
  <dcterms:created xsi:type="dcterms:W3CDTF">2020-08-28T08:44:19Z</dcterms:created>
  <dcterms:modified xsi:type="dcterms:W3CDTF">2024-03-18T02:20:41Z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